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8" r:id="rId5"/>
    <p:sldId id="299" r:id="rId6"/>
    <p:sldId id="300" r:id="rId7"/>
    <p:sldId id="304" r:id="rId8"/>
    <p:sldId id="305" r:id="rId9"/>
    <p:sldId id="306" r:id="rId10"/>
    <p:sldId id="301" r:id="rId11"/>
    <p:sldId id="302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ABFE6-F5A1-F218-B367-F599D1E8C9F2}" v="367" dt="2024-05-14T19:45:03.912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-533" y="-490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N. Mabhena" userId="S::lnm1@williams.edu::b7722e9d-658e-46c5-8c57-33dc316e5d7e" providerId="AD" clId="Web-{248ABFE6-F5A1-F218-B367-F599D1E8C9F2}"/>
    <pc:docChg chg="addSld delSld modSld sldOrd">
      <pc:chgData name="Lee N. Mabhena" userId="S::lnm1@williams.edu::b7722e9d-658e-46c5-8c57-33dc316e5d7e" providerId="AD" clId="Web-{248ABFE6-F5A1-F218-B367-F599D1E8C9F2}" dt="2024-05-14T19:45:16.959" v="336"/>
      <pc:docMkLst>
        <pc:docMk/>
      </pc:docMkLst>
      <pc:sldChg chg="del">
        <pc:chgData name="Lee N. Mabhena" userId="S::lnm1@williams.edu::b7722e9d-658e-46c5-8c57-33dc316e5d7e" providerId="AD" clId="Web-{248ABFE6-F5A1-F218-B367-F599D1E8C9F2}" dt="2024-05-14T19:24:20.980" v="82"/>
        <pc:sldMkLst>
          <pc:docMk/>
          <pc:sldMk cId="1329746698" sldId="283"/>
        </pc:sldMkLst>
      </pc:sldChg>
      <pc:sldChg chg="del">
        <pc:chgData name="Lee N. Mabhena" userId="S::lnm1@williams.edu::b7722e9d-658e-46c5-8c57-33dc316e5d7e" providerId="AD" clId="Web-{248ABFE6-F5A1-F218-B367-F599D1E8C9F2}" dt="2024-05-14T19:24:24.511" v="85"/>
        <pc:sldMkLst>
          <pc:docMk/>
          <pc:sldMk cId="3188837873" sldId="284"/>
        </pc:sldMkLst>
      </pc:sldChg>
      <pc:sldChg chg="del">
        <pc:chgData name="Lee N. Mabhena" userId="S::lnm1@williams.edu::b7722e9d-658e-46c5-8c57-33dc316e5d7e" providerId="AD" clId="Web-{248ABFE6-F5A1-F218-B367-F599D1E8C9F2}" dt="2024-05-14T19:24:26.152" v="88"/>
        <pc:sldMkLst>
          <pc:docMk/>
          <pc:sldMk cId="665219316" sldId="285"/>
        </pc:sldMkLst>
      </pc:sldChg>
      <pc:sldChg chg="del">
        <pc:chgData name="Lee N. Mabhena" userId="S::lnm1@williams.edu::b7722e9d-658e-46c5-8c57-33dc316e5d7e" providerId="AD" clId="Web-{248ABFE6-F5A1-F218-B367-F599D1E8C9F2}" dt="2024-05-14T19:24:23.011" v="84"/>
        <pc:sldMkLst>
          <pc:docMk/>
          <pc:sldMk cId="4091674644" sldId="292"/>
        </pc:sldMkLst>
      </pc:sldChg>
      <pc:sldChg chg="del">
        <pc:chgData name="Lee N. Mabhena" userId="S::lnm1@williams.edu::b7722e9d-658e-46c5-8c57-33dc316e5d7e" providerId="AD" clId="Web-{248ABFE6-F5A1-F218-B367-F599D1E8C9F2}" dt="2024-05-14T19:24:25.277" v="86"/>
        <pc:sldMkLst>
          <pc:docMk/>
          <pc:sldMk cId="2117695413" sldId="293"/>
        </pc:sldMkLst>
      </pc:sldChg>
      <pc:sldChg chg="del">
        <pc:chgData name="Lee N. Mabhena" userId="S::lnm1@williams.edu::b7722e9d-658e-46c5-8c57-33dc316e5d7e" providerId="AD" clId="Web-{248ABFE6-F5A1-F218-B367-F599D1E8C9F2}" dt="2024-05-14T19:24:26.136" v="87"/>
        <pc:sldMkLst>
          <pc:docMk/>
          <pc:sldMk cId="2575421478" sldId="295"/>
        </pc:sldMkLst>
      </pc:sldChg>
      <pc:sldChg chg="del">
        <pc:chgData name="Lee N. Mabhena" userId="S::lnm1@williams.edu::b7722e9d-658e-46c5-8c57-33dc316e5d7e" providerId="AD" clId="Web-{248ABFE6-F5A1-F218-B367-F599D1E8C9F2}" dt="2024-05-14T19:24:27.214" v="89"/>
        <pc:sldMkLst>
          <pc:docMk/>
          <pc:sldMk cId="4153678306" sldId="296"/>
        </pc:sldMkLst>
      </pc:sldChg>
      <pc:sldChg chg="del">
        <pc:chgData name="Lee N. Mabhena" userId="S::lnm1@williams.edu::b7722e9d-658e-46c5-8c57-33dc316e5d7e" providerId="AD" clId="Web-{248ABFE6-F5A1-F218-B367-F599D1E8C9F2}" dt="2024-05-14T19:24:22.120" v="83"/>
        <pc:sldMkLst>
          <pc:docMk/>
          <pc:sldMk cId="722098795" sldId="297"/>
        </pc:sldMkLst>
      </pc:sldChg>
      <pc:sldChg chg="addSp delSp modSp mod modClrScheme chgLayout">
        <pc:chgData name="Lee N. Mabhena" userId="S::lnm1@williams.edu::b7722e9d-658e-46c5-8c57-33dc316e5d7e" providerId="AD" clId="Web-{248ABFE6-F5A1-F218-B367-F599D1E8C9F2}" dt="2024-05-14T19:33:21.991" v="172" actId="20577"/>
        <pc:sldMkLst>
          <pc:docMk/>
          <pc:sldMk cId="3989923275" sldId="298"/>
        </pc:sldMkLst>
        <pc:spChg chg="mod">
          <ac:chgData name="Lee N. Mabhena" userId="S::lnm1@williams.edu::b7722e9d-658e-46c5-8c57-33dc316e5d7e" providerId="AD" clId="Web-{248ABFE6-F5A1-F218-B367-F599D1E8C9F2}" dt="2024-05-14T19:21:20.054" v="25"/>
          <ac:spMkLst>
            <pc:docMk/>
            <pc:sldMk cId="3989923275" sldId="298"/>
            <ac:spMk id="3" creationId="{200B3D2B-613A-41BE-987D-E6A1324B456D}"/>
          </ac:spMkLst>
        </pc:spChg>
        <pc:spChg chg="mod">
          <ac:chgData name="Lee N. Mabhena" userId="S::lnm1@williams.edu::b7722e9d-658e-46c5-8c57-33dc316e5d7e" providerId="AD" clId="Web-{248ABFE6-F5A1-F218-B367-F599D1E8C9F2}" dt="2024-05-14T19:21:20.054" v="25"/>
          <ac:spMkLst>
            <pc:docMk/>
            <pc:sldMk cId="3989923275" sldId="298"/>
            <ac:spMk id="4" creationId="{4772945D-CA91-4CFE-8EB7-941C7618C994}"/>
          </ac:spMkLst>
        </pc:spChg>
        <pc:spChg chg="add mod">
          <ac:chgData name="Lee N. Mabhena" userId="S::lnm1@williams.edu::b7722e9d-658e-46c5-8c57-33dc316e5d7e" providerId="AD" clId="Web-{248ABFE6-F5A1-F218-B367-F599D1E8C9F2}" dt="2024-05-14T19:21:20.054" v="25"/>
          <ac:spMkLst>
            <pc:docMk/>
            <pc:sldMk cId="3989923275" sldId="298"/>
            <ac:spMk id="5" creationId="{085CFC9B-9096-8EEF-9DF1-A6C170E39F94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21:07.991" v="24"/>
          <ac:spMkLst>
            <pc:docMk/>
            <pc:sldMk cId="3989923275" sldId="298"/>
            <ac:spMk id="8" creationId="{FB7D9DB6-300C-6189-0101-D2F64649C239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21:20.054" v="25"/>
          <ac:spMkLst>
            <pc:docMk/>
            <pc:sldMk cId="3989923275" sldId="298"/>
            <ac:spMk id="17" creationId="{3ADFBAA2-AD68-DF35-6BB9-C5AB48414F47}"/>
          </ac:spMkLst>
        </pc:spChg>
        <pc:spChg chg="add mod">
          <ac:chgData name="Lee N. Mabhena" userId="S::lnm1@williams.edu::b7722e9d-658e-46c5-8c57-33dc316e5d7e" providerId="AD" clId="Web-{248ABFE6-F5A1-F218-B367-F599D1E8C9F2}" dt="2024-05-14T19:21:20.054" v="25"/>
          <ac:spMkLst>
            <pc:docMk/>
            <pc:sldMk cId="3989923275" sldId="298"/>
            <ac:spMk id="19" creationId="{2E969851-D608-B400-B399-1E729D600DBB}"/>
          </ac:spMkLst>
        </pc:spChg>
        <pc:spChg chg="add mod">
          <ac:chgData name="Lee N. Mabhena" userId="S::lnm1@williams.edu::b7722e9d-658e-46c5-8c57-33dc316e5d7e" providerId="AD" clId="Web-{248ABFE6-F5A1-F218-B367-F599D1E8C9F2}" dt="2024-05-14T19:33:21.991" v="172" actId="20577"/>
          <ac:spMkLst>
            <pc:docMk/>
            <pc:sldMk cId="3989923275" sldId="298"/>
            <ac:spMk id="24" creationId="{5E362930-7EF0-12F3-291B-920944544906}"/>
          </ac:spMkLst>
        </pc:spChg>
        <pc:spChg chg="del mod">
          <ac:chgData name="Lee N. Mabhena" userId="S::lnm1@williams.edu::b7722e9d-658e-46c5-8c57-33dc316e5d7e" providerId="AD" clId="Web-{248ABFE6-F5A1-F218-B367-F599D1E8C9F2}" dt="2024-05-14T19:19:07.630" v="5"/>
          <ac:spMkLst>
            <pc:docMk/>
            <pc:sldMk cId="3989923275" sldId="298"/>
            <ac:spMk id="51" creationId="{66C1DE0A-7865-466B-B5D7-781C92357026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18:41.645" v="1"/>
          <ac:spMkLst>
            <pc:docMk/>
            <pc:sldMk cId="3989923275" sldId="298"/>
            <ac:spMk id="56" creationId="{4157C444-1C67-BE43-AE83-9FA21489A4E5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18:41.645" v="1"/>
          <ac:spMkLst>
            <pc:docMk/>
            <pc:sldMk cId="3989923275" sldId="298"/>
            <ac:spMk id="58" creationId="{685DBE68-90A3-B141-8D1C-EAF78FFB0844}"/>
          </ac:spMkLst>
        </pc:spChg>
        <pc:picChg chg="add mod ord">
          <ac:chgData name="Lee N. Mabhena" userId="S::lnm1@williams.edu::b7722e9d-658e-46c5-8c57-33dc316e5d7e" providerId="AD" clId="Web-{248ABFE6-F5A1-F218-B367-F599D1E8C9F2}" dt="2024-05-14T19:21:20.054" v="25"/>
          <ac:picMkLst>
            <pc:docMk/>
            <pc:sldMk cId="3989923275" sldId="298"/>
            <ac:picMk id="2" creationId="{06A9CAF1-48CF-5C19-1DB9-C21276A267EB}"/>
          </ac:picMkLst>
        </pc:picChg>
        <pc:picChg chg="del mod">
          <ac:chgData name="Lee N. Mabhena" userId="S::lnm1@williams.edu::b7722e9d-658e-46c5-8c57-33dc316e5d7e" providerId="AD" clId="Web-{248ABFE6-F5A1-F218-B367-F599D1E8C9F2}" dt="2024-05-14T19:20:54.554" v="22"/>
          <ac:picMkLst>
            <pc:docMk/>
            <pc:sldMk cId="3989923275" sldId="298"/>
            <ac:picMk id="12" creationId="{AA8A1CBA-9BB5-2246-9F4B-98EAD7C90158}"/>
          </ac:picMkLst>
        </pc:picChg>
      </pc:sldChg>
      <pc:sldChg chg="addSp delSp modSp new ord">
        <pc:chgData name="Lee N. Mabhena" userId="S::lnm1@williams.edu::b7722e9d-658e-46c5-8c57-33dc316e5d7e" providerId="AD" clId="Web-{248ABFE6-F5A1-F218-B367-F599D1E8C9F2}" dt="2024-05-14T19:33:16.647" v="171" actId="20577"/>
        <pc:sldMkLst>
          <pc:docMk/>
          <pc:sldMk cId="821642345" sldId="299"/>
        </pc:sldMkLst>
        <pc:spChg chg="add del">
          <ac:chgData name="Lee N. Mabhena" userId="S::lnm1@williams.edu::b7722e9d-658e-46c5-8c57-33dc316e5d7e" providerId="AD" clId="Web-{248ABFE6-F5A1-F218-B367-F599D1E8C9F2}" dt="2024-05-14T19:23:33.948" v="68"/>
          <ac:spMkLst>
            <pc:docMk/>
            <pc:sldMk cId="821642345" sldId="299"/>
            <ac:spMk id="2" creationId="{6CD90045-CA45-F1B3-D2CE-2EB0EDDD809F}"/>
          </ac:spMkLst>
        </pc:spChg>
        <pc:spChg chg="mod">
          <ac:chgData name="Lee N. Mabhena" userId="S::lnm1@williams.edu::b7722e9d-658e-46c5-8c57-33dc316e5d7e" providerId="AD" clId="Web-{248ABFE6-F5A1-F218-B367-F599D1E8C9F2}" dt="2024-05-14T19:23:33.948" v="68"/>
          <ac:spMkLst>
            <pc:docMk/>
            <pc:sldMk cId="821642345" sldId="299"/>
            <ac:spMk id="3" creationId="{E2BBFB1B-F5C3-3986-48AE-5413111BD5EA}"/>
          </ac:spMkLst>
        </pc:spChg>
        <pc:spChg chg="add del">
          <ac:chgData name="Lee N. Mabhena" userId="S::lnm1@williams.edu::b7722e9d-658e-46c5-8c57-33dc316e5d7e" providerId="AD" clId="Web-{248ABFE6-F5A1-F218-B367-F599D1E8C9F2}" dt="2024-05-14T19:23:33.948" v="68"/>
          <ac:spMkLst>
            <pc:docMk/>
            <pc:sldMk cId="821642345" sldId="299"/>
            <ac:spMk id="4" creationId="{C9D8BB2B-1E35-DE0D-271D-E3A3DD1BA2EB}"/>
          </ac:spMkLst>
        </pc:spChg>
        <pc:spChg chg="mod">
          <ac:chgData name="Lee N. Mabhena" userId="S::lnm1@williams.edu::b7722e9d-658e-46c5-8c57-33dc316e5d7e" providerId="AD" clId="Web-{248ABFE6-F5A1-F218-B367-F599D1E8C9F2}" dt="2024-05-14T19:23:33.948" v="68"/>
          <ac:spMkLst>
            <pc:docMk/>
            <pc:sldMk cId="821642345" sldId="299"/>
            <ac:spMk id="5" creationId="{A180896F-3B15-EA07-8536-D7C8CC6397EC}"/>
          </ac:spMkLst>
        </pc:spChg>
        <pc:spChg chg="mod">
          <ac:chgData name="Lee N. Mabhena" userId="S::lnm1@williams.edu::b7722e9d-658e-46c5-8c57-33dc316e5d7e" providerId="AD" clId="Web-{248ABFE6-F5A1-F218-B367-F599D1E8C9F2}" dt="2024-05-14T19:33:16.647" v="171" actId="20577"/>
          <ac:spMkLst>
            <pc:docMk/>
            <pc:sldMk cId="821642345" sldId="299"/>
            <ac:spMk id="6" creationId="{0B3B74D6-48F1-00B4-0001-B11ADD668000}"/>
          </ac:spMkLst>
        </pc:spChg>
        <pc:spChg chg="mod">
          <ac:chgData name="Lee N. Mabhena" userId="S::lnm1@williams.edu::b7722e9d-658e-46c5-8c57-33dc316e5d7e" providerId="AD" clId="Web-{248ABFE6-F5A1-F218-B367-F599D1E8C9F2}" dt="2024-05-14T19:23:33.948" v="68"/>
          <ac:spMkLst>
            <pc:docMk/>
            <pc:sldMk cId="821642345" sldId="299"/>
            <ac:spMk id="7" creationId="{64DB6836-1C3B-6751-4DE3-05D18AD77367}"/>
          </ac:spMkLst>
        </pc:spChg>
        <pc:spChg chg="add mod">
          <ac:chgData name="Lee N. Mabhena" userId="S::lnm1@williams.edu::b7722e9d-658e-46c5-8c57-33dc316e5d7e" providerId="AD" clId="Web-{248ABFE6-F5A1-F218-B367-F599D1E8C9F2}" dt="2024-05-14T19:23:46.588" v="80" actId="20577"/>
          <ac:spMkLst>
            <pc:docMk/>
            <pc:sldMk cId="821642345" sldId="299"/>
            <ac:spMk id="11" creationId="{08856204-11F3-A6A1-1804-FD27ED878D02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23:27.932" v="67"/>
          <ac:spMkLst>
            <pc:docMk/>
            <pc:sldMk cId="821642345" sldId="299"/>
            <ac:spMk id="13" creationId="{D2B49B6C-BCF1-D5C5-EF10-2F709F7D19B1}"/>
          </ac:spMkLst>
        </pc:spChg>
        <pc:picChg chg="add del">
          <ac:chgData name="Lee N. Mabhena" userId="S::lnm1@williams.edu::b7722e9d-658e-46c5-8c57-33dc316e5d7e" providerId="AD" clId="Web-{248ABFE6-F5A1-F218-B367-F599D1E8C9F2}" dt="2024-05-14T19:23:27.932" v="67"/>
          <ac:picMkLst>
            <pc:docMk/>
            <pc:sldMk cId="821642345" sldId="299"/>
            <ac:picMk id="9" creationId="{6AAA234E-560F-2A7C-3FB9-C2F5799F7AB8}"/>
          </ac:picMkLst>
        </pc:picChg>
        <pc:picChg chg="add">
          <ac:chgData name="Lee N. Mabhena" userId="S::lnm1@williams.edu::b7722e9d-658e-46c5-8c57-33dc316e5d7e" providerId="AD" clId="Web-{248ABFE6-F5A1-F218-B367-F599D1E8C9F2}" dt="2024-05-14T19:23:33.948" v="68"/>
          <ac:picMkLst>
            <pc:docMk/>
            <pc:sldMk cId="821642345" sldId="299"/>
            <ac:picMk id="10" creationId="{BEB07B6C-1526-EBC7-F5C9-F09FE42110C8}"/>
          </ac:picMkLst>
        </pc:picChg>
      </pc:sldChg>
      <pc:sldChg chg="new del">
        <pc:chgData name="Lee N. Mabhena" userId="S::lnm1@williams.edu::b7722e9d-658e-46c5-8c57-33dc316e5d7e" providerId="AD" clId="Web-{248ABFE6-F5A1-F218-B367-F599D1E8C9F2}" dt="2024-05-14T19:22:01.867" v="27"/>
        <pc:sldMkLst>
          <pc:docMk/>
          <pc:sldMk cId="2903582961" sldId="299"/>
        </pc:sldMkLst>
      </pc:sldChg>
      <pc:sldChg chg="addSp delSp modSp new mod modClrScheme chgLayout">
        <pc:chgData name="Lee N. Mabhena" userId="S::lnm1@williams.edu::b7722e9d-658e-46c5-8c57-33dc316e5d7e" providerId="AD" clId="Web-{248ABFE6-F5A1-F218-B367-F599D1E8C9F2}" dt="2024-05-14T19:33:12.241" v="170" actId="20577"/>
        <pc:sldMkLst>
          <pc:docMk/>
          <pc:sldMk cId="4213704292" sldId="300"/>
        </pc:sldMkLst>
        <pc:spChg chg="add del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2" creationId="{34A13EAF-7266-A71C-7016-BE13BBA581D7}"/>
          </ac:spMkLst>
        </pc:spChg>
        <pc:spChg chg="mod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3" creationId="{52E78F38-FBDA-0EAC-4D0C-CE5BF4C9D8F3}"/>
          </ac:spMkLst>
        </pc:spChg>
        <pc:spChg chg="add del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4" creationId="{E8CA9E5C-22B3-06F5-4B8B-34AB54917DEA}"/>
          </ac:spMkLst>
        </pc:spChg>
        <pc:spChg chg="mod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5" creationId="{AD5467C8-A4CC-DBC8-BC39-9011304E6A12}"/>
          </ac:spMkLst>
        </pc:spChg>
        <pc:spChg chg="mod">
          <ac:chgData name="Lee N. Mabhena" userId="S::lnm1@williams.edu::b7722e9d-658e-46c5-8c57-33dc316e5d7e" providerId="AD" clId="Web-{248ABFE6-F5A1-F218-B367-F599D1E8C9F2}" dt="2024-05-14T19:33:12.241" v="170" actId="20577"/>
          <ac:spMkLst>
            <pc:docMk/>
            <pc:sldMk cId="4213704292" sldId="300"/>
            <ac:spMk id="6" creationId="{0AA402F0-AB0F-1EA6-5081-0314BE7EAA8A}"/>
          </ac:spMkLst>
        </pc:spChg>
        <pc:spChg chg="mod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7" creationId="{76350F67-4FE8-1F1D-F7F8-FEB765ECE1EF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26:07.138" v="103"/>
          <ac:spMkLst>
            <pc:docMk/>
            <pc:sldMk cId="4213704292" sldId="300"/>
            <ac:spMk id="12" creationId="{8EE3FA17-CE60-743B-EED7-5C8EC4D14856}"/>
          </ac:spMkLst>
        </pc:spChg>
        <pc:spChg chg="add del">
          <ac:chgData name="Lee N. Mabhena" userId="S::lnm1@williams.edu::b7722e9d-658e-46c5-8c57-33dc316e5d7e" providerId="AD" clId="Web-{248ABFE6-F5A1-F218-B367-F599D1E8C9F2}" dt="2024-05-14T19:25:56.700" v="99"/>
          <ac:spMkLst>
            <pc:docMk/>
            <pc:sldMk cId="4213704292" sldId="300"/>
            <ac:spMk id="13" creationId="{E38D8080-086A-DDD8-FC69-4DCDFA9F14AD}"/>
          </ac:spMkLst>
        </pc:spChg>
        <pc:spChg chg="add del mod">
          <ac:chgData name="Lee N. Mabhena" userId="S::lnm1@williams.edu::b7722e9d-658e-46c5-8c57-33dc316e5d7e" providerId="AD" clId="Web-{248ABFE6-F5A1-F218-B367-F599D1E8C9F2}" dt="2024-05-14T19:26:07.138" v="103"/>
          <ac:spMkLst>
            <pc:docMk/>
            <pc:sldMk cId="4213704292" sldId="300"/>
            <ac:spMk id="14" creationId="{D17A3B7D-D380-22F6-8660-B2B2FB8C7289}"/>
          </ac:spMkLst>
        </pc:spChg>
        <pc:spChg chg="add del">
          <ac:chgData name="Lee N. Mabhena" userId="S::lnm1@williams.edu::b7722e9d-658e-46c5-8c57-33dc316e5d7e" providerId="AD" clId="Web-{248ABFE6-F5A1-F218-B367-F599D1E8C9F2}" dt="2024-05-14T19:26:05.982" v="101"/>
          <ac:spMkLst>
            <pc:docMk/>
            <pc:sldMk cId="4213704292" sldId="300"/>
            <ac:spMk id="16" creationId="{51781FED-3C4F-DF20-BAEE-51C69C8DBFF4}"/>
          </ac:spMkLst>
        </pc:spChg>
        <pc:spChg chg="add mod">
          <ac:chgData name="Lee N. Mabhena" userId="S::lnm1@williams.edu::b7722e9d-658e-46c5-8c57-33dc316e5d7e" providerId="AD" clId="Web-{248ABFE6-F5A1-F218-B367-F599D1E8C9F2}" dt="2024-05-14T19:26:07.154" v="104"/>
          <ac:spMkLst>
            <pc:docMk/>
            <pc:sldMk cId="4213704292" sldId="300"/>
            <ac:spMk id="18" creationId="{AE45AF05-D40A-660F-54DA-01681ADC7810}"/>
          </ac:spMkLst>
        </pc:spChg>
        <pc:picChg chg="add del">
          <ac:chgData name="Lee N. Mabhena" userId="S::lnm1@williams.edu::b7722e9d-658e-46c5-8c57-33dc316e5d7e" providerId="AD" clId="Web-{248ABFE6-F5A1-F218-B367-F599D1E8C9F2}" dt="2024-05-14T19:25:56.700" v="99"/>
          <ac:picMkLst>
            <pc:docMk/>
            <pc:sldMk cId="4213704292" sldId="300"/>
            <ac:picMk id="9" creationId="{80E9311C-5081-CE5C-1B51-C9E5881A75C1}"/>
          </ac:picMkLst>
        </pc:picChg>
        <pc:picChg chg="add del">
          <ac:chgData name="Lee N. Mabhena" userId="S::lnm1@williams.edu::b7722e9d-658e-46c5-8c57-33dc316e5d7e" providerId="AD" clId="Web-{248ABFE6-F5A1-F218-B367-F599D1E8C9F2}" dt="2024-05-14T19:26:05.982" v="101"/>
          <ac:picMkLst>
            <pc:docMk/>
            <pc:sldMk cId="4213704292" sldId="300"/>
            <ac:picMk id="15" creationId="{8CC70BED-2532-F3ED-48C8-DB4614B670CC}"/>
          </ac:picMkLst>
        </pc:picChg>
        <pc:picChg chg="add">
          <ac:chgData name="Lee N. Mabhena" userId="S::lnm1@williams.edu::b7722e9d-658e-46c5-8c57-33dc316e5d7e" providerId="AD" clId="Web-{248ABFE6-F5A1-F218-B367-F599D1E8C9F2}" dt="2024-05-14T19:26:07.154" v="104"/>
          <ac:picMkLst>
            <pc:docMk/>
            <pc:sldMk cId="4213704292" sldId="300"/>
            <ac:picMk id="17" creationId="{2D0FD252-2E7F-EFE4-206F-3D763D0C9A26}"/>
          </ac:picMkLst>
        </pc:picChg>
      </pc:sldChg>
      <pc:sldChg chg="addSp delSp modSp new mod modClrScheme chgLayout">
        <pc:chgData name="Lee N. Mabhena" userId="S::lnm1@williams.edu::b7722e9d-658e-46c5-8c57-33dc316e5d7e" providerId="AD" clId="Web-{248ABFE6-F5A1-F218-B367-F599D1E8C9F2}" dt="2024-05-14T19:33:03.975" v="166" actId="20577"/>
        <pc:sldMkLst>
          <pc:docMk/>
          <pc:sldMk cId="2256425811" sldId="301"/>
        </pc:sldMkLst>
        <pc:spChg chg="del">
          <ac:chgData name="Lee N. Mabhena" userId="S::lnm1@williams.edu::b7722e9d-658e-46c5-8c57-33dc316e5d7e" providerId="AD" clId="Web-{248ABFE6-F5A1-F218-B367-F599D1E8C9F2}" dt="2024-05-14T19:28:31.516" v="123"/>
          <ac:spMkLst>
            <pc:docMk/>
            <pc:sldMk cId="2256425811" sldId="301"/>
            <ac:spMk id="2" creationId="{545B32C5-3EC5-BA71-0996-39A618461CF9}"/>
          </ac:spMkLst>
        </pc:spChg>
        <pc:spChg chg="mod">
          <ac:chgData name="Lee N. Mabhena" userId="S::lnm1@williams.edu::b7722e9d-658e-46c5-8c57-33dc316e5d7e" providerId="AD" clId="Web-{248ABFE6-F5A1-F218-B367-F599D1E8C9F2}" dt="2024-05-14T19:28:36.485" v="124" actId="20577"/>
          <ac:spMkLst>
            <pc:docMk/>
            <pc:sldMk cId="2256425811" sldId="301"/>
            <ac:spMk id="3" creationId="{BC581C55-941B-31EC-B4AE-ECF59C88D0A6}"/>
          </ac:spMkLst>
        </pc:spChg>
        <pc:spChg chg="del">
          <ac:chgData name="Lee N. Mabhena" userId="S::lnm1@williams.edu::b7722e9d-658e-46c5-8c57-33dc316e5d7e" providerId="AD" clId="Web-{248ABFE6-F5A1-F218-B367-F599D1E8C9F2}" dt="2024-05-14T19:28:31.516" v="123"/>
          <ac:spMkLst>
            <pc:docMk/>
            <pc:sldMk cId="2256425811" sldId="301"/>
            <ac:spMk id="4" creationId="{01CC57D9-D949-F3E9-C4D4-A1F78AFE36CE}"/>
          </ac:spMkLst>
        </pc:spChg>
        <pc:spChg chg="mod">
          <ac:chgData name="Lee N. Mabhena" userId="S::lnm1@williams.edu::b7722e9d-658e-46c5-8c57-33dc316e5d7e" providerId="AD" clId="Web-{248ABFE6-F5A1-F218-B367-F599D1E8C9F2}" dt="2024-05-14T19:28:31.516" v="123"/>
          <ac:spMkLst>
            <pc:docMk/>
            <pc:sldMk cId="2256425811" sldId="301"/>
            <ac:spMk id="5" creationId="{F68CBF7A-8B57-5795-A910-7BC9EF469C8B}"/>
          </ac:spMkLst>
        </pc:spChg>
        <pc:spChg chg="mod">
          <ac:chgData name="Lee N. Mabhena" userId="S::lnm1@williams.edu::b7722e9d-658e-46c5-8c57-33dc316e5d7e" providerId="AD" clId="Web-{248ABFE6-F5A1-F218-B367-F599D1E8C9F2}" dt="2024-05-14T19:33:03.975" v="166" actId="20577"/>
          <ac:spMkLst>
            <pc:docMk/>
            <pc:sldMk cId="2256425811" sldId="301"/>
            <ac:spMk id="6" creationId="{621A6A78-20FF-E1FB-0E81-AF86B1B6D3F7}"/>
          </ac:spMkLst>
        </pc:spChg>
        <pc:spChg chg="mod">
          <ac:chgData name="Lee N. Mabhena" userId="S::lnm1@williams.edu::b7722e9d-658e-46c5-8c57-33dc316e5d7e" providerId="AD" clId="Web-{248ABFE6-F5A1-F218-B367-F599D1E8C9F2}" dt="2024-05-14T19:28:31.516" v="123"/>
          <ac:spMkLst>
            <pc:docMk/>
            <pc:sldMk cId="2256425811" sldId="301"/>
            <ac:spMk id="7" creationId="{4C548182-FED1-4C82-FBFB-9DACE9576F18}"/>
          </ac:spMkLst>
        </pc:spChg>
        <pc:spChg chg="add mod">
          <ac:chgData name="Lee N. Mabhena" userId="S::lnm1@williams.edu::b7722e9d-658e-46c5-8c57-33dc316e5d7e" providerId="AD" clId="Web-{248ABFE6-F5A1-F218-B367-F599D1E8C9F2}" dt="2024-05-14T19:28:31.516" v="123"/>
          <ac:spMkLst>
            <pc:docMk/>
            <pc:sldMk cId="2256425811" sldId="301"/>
            <ac:spMk id="13" creationId="{EE89E050-65C6-A683-A500-36CE6284A5EB}"/>
          </ac:spMkLst>
        </pc:spChg>
        <pc:picChg chg="add">
          <ac:chgData name="Lee N. Mabhena" userId="S::lnm1@williams.edu::b7722e9d-658e-46c5-8c57-33dc316e5d7e" providerId="AD" clId="Web-{248ABFE6-F5A1-F218-B367-F599D1E8C9F2}" dt="2024-05-14T19:28:31.516" v="123"/>
          <ac:picMkLst>
            <pc:docMk/>
            <pc:sldMk cId="2256425811" sldId="301"/>
            <ac:picMk id="9" creationId="{28083577-78C4-8CE6-9245-B80BE74C513F}"/>
          </ac:picMkLst>
        </pc:picChg>
      </pc:sldChg>
      <pc:sldChg chg="addSp delSp modSp new mod modClrScheme chgLayout">
        <pc:chgData name="Lee N. Mabhena" userId="S::lnm1@williams.edu::b7722e9d-658e-46c5-8c57-33dc316e5d7e" providerId="AD" clId="Web-{248ABFE6-F5A1-F218-B367-F599D1E8C9F2}" dt="2024-05-14T19:33:37.460" v="178" actId="20577"/>
        <pc:sldMkLst>
          <pc:docMk/>
          <pc:sldMk cId="945173049" sldId="302"/>
        </pc:sldMkLst>
        <pc:spChg chg="add del">
          <ac:chgData name="Lee N. Mabhena" userId="S::lnm1@williams.edu::b7722e9d-658e-46c5-8c57-33dc316e5d7e" providerId="AD" clId="Web-{248ABFE6-F5A1-F218-B367-F599D1E8C9F2}" dt="2024-05-14T19:32:10.318" v="158"/>
          <ac:spMkLst>
            <pc:docMk/>
            <pc:sldMk cId="945173049" sldId="302"/>
            <ac:spMk id="2" creationId="{63144240-EBA0-C015-68F2-91D8AFE229BF}"/>
          </ac:spMkLst>
        </pc:spChg>
        <pc:spChg chg="mod">
          <ac:chgData name="Lee N. Mabhena" userId="S::lnm1@williams.edu::b7722e9d-658e-46c5-8c57-33dc316e5d7e" providerId="AD" clId="Web-{248ABFE6-F5A1-F218-B367-F599D1E8C9F2}" dt="2024-05-14T19:32:10.318" v="158"/>
          <ac:spMkLst>
            <pc:docMk/>
            <pc:sldMk cId="945173049" sldId="302"/>
            <ac:spMk id="3" creationId="{4D3E7F60-A8FC-0D0E-91EB-467AEEF52083}"/>
          </ac:spMkLst>
        </pc:spChg>
        <pc:spChg chg="mod">
          <ac:chgData name="Lee N. Mabhena" userId="S::lnm1@williams.edu::b7722e9d-658e-46c5-8c57-33dc316e5d7e" providerId="AD" clId="Web-{248ABFE6-F5A1-F218-B367-F599D1E8C9F2}" dt="2024-05-14T19:32:10.318" v="158"/>
          <ac:spMkLst>
            <pc:docMk/>
            <pc:sldMk cId="945173049" sldId="302"/>
            <ac:spMk id="4" creationId="{85BA1E43-5D3B-4569-0253-BEB9924058C9}"/>
          </ac:spMkLst>
        </pc:spChg>
        <pc:spChg chg="mod">
          <ac:chgData name="Lee N. Mabhena" userId="S::lnm1@williams.edu::b7722e9d-658e-46c5-8c57-33dc316e5d7e" providerId="AD" clId="Web-{248ABFE6-F5A1-F218-B367-F599D1E8C9F2}" dt="2024-05-14T19:32:10.318" v="158"/>
          <ac:spMkLst>
            <pc:docMk/>
            <pc:sldMk cId="945173049" sldId="302"/>
            <ac:spMk id="5" creationId="{B9A163C9-6214-E8C4-3092-6C6D85B5A4D2}"/>
          </ac:spMkLst>
        </pc:spChg>
        <pc:spChg chg="mod">
          <ac:chgData name="Lee N. Mabhena" userId="S::lnm1@williams.edu::b7722e9d-658e-46c5-8c57-33dc316e5d7e" providerId="AD" clId="Web-{248ABFE6-F5A1-F218-B367-F599D1E8C9F2}" dt="2024-05-14T19:33:37.460" v="178" actId="20577"/>
          <ac:spMkLst>
            <pc:docMk/>
            <pc:sldMk cId="945173049" sldId="302"/>
            <ac:spMk id="6" creationId="{AE3F7104-C7E1-82AD-668E-DD749EA68F46}"/>
          </ac:spMkLst>
        </pc:spChg>
        <pc:spChg chg="mod">
          <ac:chgData name="Lee N. Mabhena" userId="S::lnm1@williams.edu::b7722e9d-658e-46c5-8c57-33dc316e5d7e" providerId="AD" clId="Web-{248ABFE6-F5A1-F218-B367-F599D1E8C9F2}" dt="2024-05-14T19:32:10.318" v="158"/>
          <ac:spMkLst>
            <pc:docMk/>
            <pc:sldMk cId="945173049" sldId="302"/>
            <ac:spMk id="7" creationId="{6E264592-0488-54A2-8B50-E754E911804B}"/>
          </ac:spMkLst>
        </pc:spChg>
        <pc:picChg chg="add del">
          <ac:chgData name="Lee N. Mabhena" userId="S::lnm1@williams.edu::b7722e9d-658e-46c5-8c57-33dc316e5d7e" providerId="AD" clId="Web-{248ABFE6-F5A1-F218-B367-F599D1E8C9F2}" dt="2024-05-14T19:32:10.271" v="157"/>
          <ac:picMkLst>
            <pc:docMk/>
            <pc:sldMk cId="945173049" sldId="302"/>
            <ac:picMk id="9" creationId="{47A88371-1D42-C967-3242-4C406D501A40}"/>
          </ac:picMkLst>
        </pc:picChg>
        <pc:picChg chg="add">
          <ac:chgData name="Lee N. Mabhena" userId="S::lnm1@williams.edu::b7722e9d-658e-46c5-8c57-33dc316e5d7e" providerId="AD" clId="Web-{248ABFE6-F5A1-F218-B367-F599D1E8C9F2}" dt="2024-05-14T19:32:10.318" v="158"/>
          <ac:picMkLst>
            <pc:docMk/>
            <pc:sldMk cId="945173049" sldId="302"/>
            <ac:picMk id="11" creationId="{06B896FD-3CEF-0778-FC00-59B864638694}"/>
          </ac:picMkLst>
        </pc:picChg>
      </pc:sldChg>
      <pc:sldChg chg="addSp delSp modSp new mod modClrScheme chgLayout">
        <pc:chgData name="Lee N. Mabhena" userId="S::lnm1@williams.edu::b7722e9d-658e-46c5-8c57-33dc316e5d7e" providerId="AD" clId="Web-{248ABFE6-F5A1-F218-B367-F599D1E8C9F2}" dt="2024-05-14T19:38:34.013" v="235" actId="20577"/>
        <pc:sldMkLst>
          <pc:docMk/>
          <pc:sldMk cId="4002821082" sldId="303"/>
        </pc:sldMkLst>
        <pc:spChg chg="del">
          <ac:chgData name="Lee N. Mabhena" userId="S::lnm1@williams.edu::b7722e9d-658e-46c5-8c57-33dc316e5d7e" providerId="AD" clId="Web-{248ABFE6-F5A1-F218-B367-F599D1E8C9F2}" dt="2024-05-14T19:35:00.477" v="199"/>
          <ac:spMkLst>
            <pc:docMk/>
            <pc:sldMk cId="4002821082" sldId="303"/>
            <ac:spMk id="2" creationId="{72614498-6FCC-B1A2-0E6A-C79AC8816DC9}"/>
          </ac:spMkLst>
        </pc:spChg>
        <pc:spChg chg="mod">
          <ac:chgData name="Lee N. Mabhena" userId="S::lnm1@williams.edu::b7722e9d-658e-46c5-8c57-33dc316e5d7e" providerId="AD" clId="Web-{248ABFE6-F5A1-F218-B367-F599D1E8C9F2}" dt="2024-05-14T19:35:00.477" v="199"/>
          <ac:spMkLst>
            <pc:docMk/>
            <pc:sldMk cId="4002821082" sldId="303"/>
            <ac:spMk id="3" creationId="{5D546BB3-55DC-81C3-D0B3-83DCD78769D0}"/>
          </ac:spMkLst>
        </pc:spChg>
        <pc:spChg chg="mod">
          <ac:chgData name="Lee N. Mabhena" userId="S::lnm1@williams.edu::b7722e9d-658e-46c5-8c57-33dc316e5d7e" providerId="AD" clId="Web-{248ABFE6-F5A1-F218-B367-F599D1E8C9F2}" dt="2024-05-14T19:35:00.477" v="199"/>
          <ac:spMkLst>
            <pc:docMk/>
            <pc:sldMk cId="4002821082" sldId="303"/>
            <ac:spMk id="4" creationId="{CBFE2B18-086C-38C1-B8B1-C3D217646047}"/>
          </ac:spMkLst>
        </pc:spChg>
        <pc:spChg chg="mod">
          <ac:chgData name="Lee N. Mabhena" userId="S::lnm1@williams.edu::b7722e9d-658e-46c5-8c57-33dc316e5d7e" providerId="AD" clId="Web-{248ABFE6-F5A1-F218-B367-F599D1E8C9F2}" dt="2024-05-14T19:35:00.477" v="199"/>
          <ac:spMkLst>
            <pc:docMk/>
            <pc:sldMk cId="4002821082" sldId="303"/>
            <ac:spMk id="5" creationId="{74A81831-D6DA-5D2A-06AA-53DDFC1E5733}"/>
          </ac:spMkLst>
        </pc:spChg>
        <pc:spChg chg="mod">
          <ac:chgData name="Lee N. Mabhena" userId="S::lnm1@williams.edu::b7722e9d-658e-46c5-8c57-33dc316e5d7e" providerId="AD" clId="Web-{248ABFE6-F5A1-F218-B367-F599D1E8C9F2}" dt="2024-05-14T19:38:34.013" v="235" actId="20577"/>
          <ac:spMkLst>
            <pc:docMk/>
            <pc:sldMk cId="4002821082" sldId="303"/>
            <ac:spMk id="6" creationId="{3CA18B71-8C82-AC85-81CA-FF5D45468142}"/>
          </ac:spMkLst>
        </pc:spChg>
        <pc:spChg chg="mod">
          <ac:chgData name="Lee N. Mabhena" userId="S::lnm1@williams.edu::b7722e9d-658e-46c5-8c57-33dc316e5d7e" providerId="AD" clId="Web-{248ABFE6-F5A1-F218-B367-F599D1E8C9F2}" dt="2024-05-14T19:35:00.477" v="199"/>
          <ac:spMkLst>
            <pc:docMk/>
            <pc:sldMk cId="4002821082" sldId="303"/>
            <ac:spMk id="7" creationId="{8F31827B-9DDA-4F5E-E815-6A732B5EF10F}"/>
          </ac:spMkLst>
        </pc:spChg>
        <pc:picChg chg="add del mod">
          <ac:chgData name="Lee N. Mabhena" userId="S::lnm1@williams.edu::b7722e9d-658e-46c5-8c57-33dc316e5d7e" providerId="AD" clId="Web-{248ABFE6-F5A1-F218-B367-F599D1E8C9F2}" dt="2024-05-14T19:37:59.575" v="217"/>
          <ac:picMkLst>
            <pc:docMk/>
            <pc:sldMk cId="4002821082" sldId="303"/>
            <ac:picMk id="8" creationId="{6F8A13FB-FCE1-6284-29BC-DFAC05C66426}"/>
          </ac:picMkLst>
        </pc:picChg>
        <pc:picChg chg="add del">
          <ac:chgData name="Lee N. Mabhena" userId="S::lnm1@williams.edu::b7722e9d-658e-46c5-8c57-33dc316e5d7e" providerId="AD" clId="Web-{248ABFE6-F5A1-F218-B367-F599D1E8C9F2}" dt="2024-05-14T19:38:00.622" v="218"/>
          <ac:picMkLst>
            <pc:docMk/>
            <pc:sldMk cId="4002821082" sldId="303"/>
            <ac:picMk id="9" creationId="{0FA933D5-7F0C-501B-BA00-2083D1D0BB48}"/>
          </ac:picMkLst>
        </pc:picChg>
      </pc:sldChg>
      <pc:sldChg chg="addSp delSp modSp new">
        <pc:chgData name="Lee N. Mabhena" userId="S::lnm1@williams.edu::b7722e9d-658e-46c5-8c57-33dc316e5d7e" providerId="AD" clId="Web-{248ABFE6-F5A1-F218-B367-F599D1E8C9F2}" dt="2024-05-14T19:41:02.110" v="264" actId="20577"/>
        <pc:sldMkLst>
          <pc:docMk/>
          <pc:sldMk cId="4256146081" sldId="304"/>
        </pc:sldMkLst>
        <pc:spChg chg="del">
          <ac:chgData name="Lee N. Mabhena" userId="S::lnm1@williams.edu::b7722e9d-658e-46c5-8c57-33dc316e5d7e" providerId="AD" clId="Web-{248ABFE6-F5A1-F218-B367-F599D1E8C9F2}" dt="2024-05-14T19:40:47.266" v="251"/>
          <ac:spMkLst>
            <pc:docMk/>
            <pc:sldMk cId="4256146081" sldId="304"/>
            <ac:spMk id="2" creationId="{4E10B93E-7949-7767-9132-C5FA3EF3180D}"/>
          </ac:spMkLst>
        </pc:spChg>
        <pc:spChg chg="mod">
          <ac:chgData name="Lee N. Mabhena" userId="S::lnm1@williams.edu::b7722e9d-658e-46c5-8c57-33dc316e5d7e" providerId="AD" clId="Web-{248ABFE6-F5A1-F218-B367-F599D1E8C9F2}" dt="2024-05-14T19:40:47.266" v="251"/>
          <ac:spMkLst>
            <pc:docMk/>
            <pc:sldMk cId="4256146081" sldId="304"/>
            <ac:spMk id="3" creationId="{E1E1FE7F-097F-08B9-A09B-B891FBAA9BEF}"/>
          </ac:spMkLst>
        </pc:spChg>
        <pc:spChg chg="mod">
          <ac:chgData name="Lee N. Mabhena" userId="S::lnm1@williams.edu::b7722e9d-658e-46c5-8c57-33dc316e5d7e" providerId="AD" clId="Web-{248ABFE6-F5A1-F218-B367-F599D1E8C9F2}" dt="2024-05-14T19:40:47.266" v="251"/>
          <ac:spMkLst>
            <pc:docMk/>
            <pc:sldMk cId="4256146081" sldId="304"/>
            <ac:spMk id="4" creationId="{2DBF472F-C86E-8E8F-1DB1-0C272F7A85BC}"/>
          </ac:spMkLst>
        </pc:spChg>
        <pc:spChg chg="mod">
          <ac:chgData name="Lee N. Mabhena" userId="S::lnm1@williams.edu::b7722e9d-658e-46c5-8c57-33dc316e5d7e" providerId="AD" clId="Web-{248ABFE6-F5A1-F218-B367-F599D1E8C9F2}" dt="2024-05-14T19:40:47.266" v="251"/>
          <ac:spMkLst>
            <pc:docMk/>
            <pc:sldMk cId="4256146081" sldId="304"/>
            <ac:spMk id="5" creationId="{0FE1D44A-E985-EDBF-02CC-D5CBB46C307D}"/>
          </ac:spMkLst>
        </pc:spChg>
        <pc:spChg chg="mod">
          <ac:chgData name="Lee N. Mabhena" userId="S::lnm1@williams.edu::b7722e9d-658e-46c5-8c57-33dc316e5d7e" providerId="AD" clId="Web-{248ABFE6-F5A1-F218-B367-F599D1E8C9F2}" dt="2024-05-14T19:41:02.110" v="264" actId="20577"/>
          <ac:spMkLst>
            <pc:docMk/>
            <pc:sldMk cId="4256146081" sldId="304"/>
            <ac:spMk id="6" creationId="{5FA6EA20-87A8-A1A7-C878-D7C24F1989D6}"/>
          </ac:spMkLst>
        </pc:spChg>
        <pc:spChg chg="mod">
          <ac:chgData name="Lee N. Mabhena" userId="S::lnm1@williams.edu::b7722e9d-658e-46c5-8c57-33dc316e5d7e" providerId="AD" clId="Web-{248ABFE6-F5A1-F218-B367-F599D1E8C9F2}" dt="2024-05-14T19:40:47.266" v="251"/>
          <ac:spMkLst>
            <pc:docMk/>
            <pc:sldMk cId="4256146081" sldId="304"/>
            <ac:spMk id="7" creationId="{1F2ED3E3-7EC4-3A2C-0F04-7A5AAA4D0EC9}"/>
          </ac:spMkLst>
        </pc:spChg>
        <pc:picChg chg="add">
          <ac:chgData name="Lee N. Mabhena" userId="S::lnm1@williams.edu::b7722e9d-658e-46c5-8c57-33dc316e5d7e" providerId="AD" clId="Web-{248ABFE6-F5A1-F218-B367-F599D1E8C9F2}" dt="2024-05-14T19:40:47.266" v="251"/>
          <ac:picMkLst>
            <pc:docMk/>
            <pc:sldMk cId="4256146081" sldId="304"/>
            <ac:picMk id="9" creationId="{E188C94D-0AB0-4DC0-A02A-CB5CD25A3B4B}"/>
          </ac:picMkLst>
        </pc:picChg>
      </pc:sldChg>
      <pc:sldChg chg="addSp delSp modSp new">
        <pc:chgData name="Lee N. Mabhena" userId="S::lnm1@williams.edu::b7722e9d-658e-46c5-8c57-33dc316e5d7e" providerId="AD" clId="Web-{248ABFE6-F5A1-F218-B367-F599D1E8C9F2}" dt="2024-05-14T19:43:54.489" v="302" actId="20577"/>
        <pc:sldMkLst>
          <pc:docMk/>
          <pc:sldMk cId="1267232276" sldId="305"/>
        </pc:sldMkLst>
        <pc:spChg chg="del">
          <ac:chgData name="Lee N. Mabhena" userId="S::lnm1@williams.edu::b7722e9d-658e-46c5-8c57-33dc316e5d7e" providerId="AD" clId="Web-{248ABFE6-F5A1-F218-B367-F599D1E8C9F2}" dt="2024-05-14T19:42:24.205" v="292"/>
          <ac:spMkLst>
            <pc:docMk/>
            <pc:sldMk cId="1267232276" sldId="305"/>
            <ac:spMk id="2" creationId="{322A5B10-50FD-8E7B-4663-9C97CCD45E78}"/>
          </ac:spMkLst>
        </pc:spChg>
        <pc:spChg chg="mod">
          <ac:chgData name="Lee N. Mabhena" userId="S::lnm1@williams.edu::b7722e9d-658e-46c5-8c57-33dc316e5d7e" providerId="AD" clId="Web-{248ABFE6-F5A1-F218-B367-F599D1E8C9F2}" dt="2024-05-14T19:42:24.205" v="292"/>
          <ac:spMkLst>
            <pc:docMk/>
            <pc:sldMk cId="1267232276" sldId="305"/>
            <ac:spMk id="3" creationId="{5D8C1FF3-7854-07F9-967F-CEF2B3467441}"/>
          </ac:spMkLst>
        </pc:spChg>
        <pc:spChg chg="mod">
          <ac:chgData name="Lee N. Mabhena" userId="S::lnm1@williams.edu::b7722e9d-658e-46c5-8c57-33dc316e5d7e" providerId="AD" clId="Web-{248ABFE6-F5A1-F218-B367-F599D1E8C9F2}" dt="2024-05-14T19:42:24.205" v="292"/>
          <ac:spMkLst>
            <pc:docMk/>
            <pc:sldMk cId="1267232276" sldId="305"/>
            <ac:spMk id="4" creationId="{25A4C782-3830-D8C3-0D07-532FC511F421}"/>
          </ac:spMkLst>
        </pc:spChg>
        <pc:spChg chg="mod">
          <ac:chgData name="Lee N. Mabhena" userId="S::lnm1@williams.edu::b7722e9d-658e-46c5-8c57-33dc316e5d7e" providerId="AD" clId="Web-{248ABFE6-F5A1-F218-B367-F599D1E8C9F2}" dt="2024-05-14T19:42:34.784" v="296" actId="20577"/>
          <ac:spMkLst>
            <pc:docMk/>
            <pc:sldMk cId="1267232276" sldId="305"/>
            <ac:spMk id="5" creationId="{277C0975-3181-88AF-9541-7D3155C3BD5B}"/>
          </ac:spMkLst>
        </pc:spChg>
        <pc:spChg chg="mod">
          <ac:chgData name="Lee N. Mabhena" userId="S::lnm1@williams.edu::b7722e9d-658e-46c5-8c57-33dc316e5d7e" providerId="AD" clId="Web-{248ABFE6-F5A1-F218-B367-F599D1E8C9F2}" dt="2024-05-14T19:43:54.489" v="302" actId="20577"/>
          <ac:spMkLst>
            <pc:docMk/>
            <pc:sldMk cId="1267232276" sldId="305"/>
            <ac:spMk id="6" creationId="{77815BD9-EB3C-ACAA-25EE-E5A8C1891678}"/>
          </ac:spMkLst>
        </pc:spChg>
        <pc:spChg chg="mod">
          <ac:chgData name="Lee N. Mabhena" userId="S::lnm1@williams.edu::b7722e9d-658e-46c5-8c57-33dc316e5d7e" providerId="AD" clId="Web-{248ABFE6-F5A1-F218-B367-F599D1E8C9F2}" dt="2024-05-14T19:42:24.205" v="292"/>
          <ac:spMkLst>
            <pc:docMk/>
            <pc:sldMk cId="1267232276" sldId="305"/>
            <ac:spMk id="7" creationId="{4242BADA-366F-6831-64BC-2D74069EC13D}"/>
          </ac:spMkLst>
        </pc:spChg>
        <pc:picChg chg="add">
          <ac:chgData name="Lee N. Mabhena" userId="S::lnm1@williams.edu::b7722e9d-658e-46c5-8c57-33dc316e5d7e" providerId="AD" clId="Web-{248ABFE6-F5A1-F218-B367-F599D1E8C9F2}" dt="2024-05-14T19:42:24.205" v="292"/>
          <ac:picMkLst>
            <pc:docMk/>
            <pc:sldMk cId="1267232276" sldId="305"/>
            <ac:picMk id="9" creationId="{F3608C46-E611-171D-F906-B2724F860856}"/>
          </ac:picMkLst>
        </pc:picChg>
      </pc:sldChg>
      <pc:sldChg chg="addSp delSp modSp new mod modClrScheme chgLayout">
        <pc:chgData name="Lee N. Mabhena" userId="S::lnm1@williams.edu::b7722e9d-658e-46c5-8c57-33dc316e5d7e" providerId="AD" clId="Web-{248ABFE6-F5A1-F218-B367-F599D1E8C9F2}" dt="2024-05-14T19:45:16.959" v="336"/>
        <pc:sldMkLst>
          <pc:docMk/>
          <pc:sldMk cId="2148871715" sldId="306"/>
        </pc:sldMkLst>
        <pc:spChg chg="del">
          <ac:chgData name="Lee N. Mabhena" userId="S::lnm1@williams.edu::b7722e9d-658e-46c5-8c57-33dc316e5d7e" providerId="AD" clId="Web-{248ABFE6-F5A1-F218-B367-F599D1E8C9F2}" dt="2024-05-14T19:44:45.099" v="323"/>
          <ac:spMkLst>
            <pc:docMk/>
            <pc:sldMk cId="2148871715" sldId="306"/>
            <ac:spMk id="2" creationId="{5410F99C-D42A-7BE1-6B90-9B372A035F50}"/>
          </ac:spMkLst>
        </pc:spChg>
        <pc:spChg chg="mod">
          <ac:chgData name="Lee N. Mabhena" userId="S::lnm1@williams.edu::b7722e9d-658e-46c5-8c57-33dc316e5d7e" providerId="AD" clId="Web-{248ABFE6-F5A1-F218-B367-F599D1E8C9F2}" dt="2024-05-14T19:45:16.959" v="336"/>
          <ac:spMkLst>
            <pc:docMk/>
            <pc:sldMk cId="2148871715" sldId="306"/>
            <ac:spMk id="3" creationId="{5D6333C5-B18B-AF9F-2FB0-946B289320DC}"/>
          </ac:spMkLst>
        </pc:spChg>
        <pc:spChg chg="mod">
          <ac:chgData name="Lee N. Mabhena" userId="S::lnm1@williams.edu::b7722e9d-658e-46c5-8c57-33dc316e5d7e" providerId="AD" clId="Web-{248ABFE6-F5A1-F218-B367-F599D1E8C9F2}" dt="2024-05-14T19:45:16.959" v="336"/>
          <ac:spMkLst>
            <pc:docMk/>
            <pc:sldMk cId="2148871715" sldId="306"/>
            <ac:spMk id="4" creationId="{36F29220-DC57-AA8E-CD34-67F2F224E3A0}"/>
          </ac:spMkLst>
        </pc:spChg>
        <pc:spChg chg="mod">
          <ac:chgData name="Lee N. Mabhena" userId="S::lnm1@williams.edu::b7722e9d-658e-46c5-8c57-33dc316e5d7e" providerId="AD" clId="Web-{248ABFE6-F5A1-F218-B367-F599D1E8C9F2}" dt="2024-05-14T19:45:16.959" v="336"/>
          <ac:spMkLst>
            <pc:docMk/>
            <pc:sldMk cId="2148871715" sldId="306"/>
            <ac:spMk id="5" creationId="{6B1F5CDC-C4E6-CF0A-B023-C44341AEB376}"/>
          </ac:spMkLst>
        </pc:spChg>
        <pc:spChg chg="mod">
          <ac:chgData name="Lee N. Mabhena" userId="S::lnm1@williams.edu::b7722e9d-658e-46c5-8c57-33dc316e5d7e" providerId="AD" clId="Web-{248ABFE6-F5A1-F218-B367-F599D1E8C9F2}" dt="2024-05-14T19:45:16.959" v="336"/>
          <ac:spMkLst>
            <pc:docMk/>
            <pc:sldMk cId="2148871715" sldId="306"/>
            <ac:spMk id="6" creationId="{0644F0BC-8CC6-B342-5401-837FDBCAE5B1}"/>
          </ac:spMkLst>
        </pc:spChg>
        <pc:spChg chg="mod">
          <ac:chgData name="Lee N. Mabhena" userId="S::lnm1@williams.edu::b7722e9d-658e-46c5-8c57-33dc316e5d7e" providerId="AD" clId="Web-{248ABFE6-F5A1-F218-B367-F599D1E8C9F2}" dt="2024-05-14T19:45:16.959" v="336"/>
          <ac:spMkLst>
            <pc:docMk/>
            <pc:sldMk cId="2148871715" sldId="306"/>
            <ac:spMk id="7" creationId="{CE1EDB66-919C-80D7-5477-4A1F4B6C805F}"/>
          </ac:spMkLst>
        </pc:spChg>
        <pc:picChg chg="add mod">
          <ac:chgData name="Lee N. Mabhena" userId="S::lnm1@williams.edu::b7722e9d-658e-46c5-8c57-33dc316e5d7e" providerId="AD" clId="Web-{248ABFE6-F5A1-F218-B367-F599D1E8C9F2}" dt="2024-05-14T19:45:16.959" v="336"/>
          <ac:picMkLst>
            <pc:docMk/>
            <pc:sldMk cId="2148871715" sldId="306"/>
            <ac:picMk id="9" creationId="{DBF37E2E-E284-875C-DACC-7FBB249BF01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5/14/2024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37021869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 title="Gross Revenue Placeholder Chart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4973354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553000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november-2020/facial-recognition-is-transforming-our-borders-and-we-are-not-prepared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&amp;#39;s face with a grid on her face&#10;&#10;Description automatically generated">
            <a:extLst>
              <a:ext uri="{FF2B5EF4-FFF2-40B4-BE49-F238E27FC236}">
                <a16:creationId xmlns:a16="http://schemas.microsoft.com/office/drawing/2014/main" id="{06A9CAF1-48CF-5C19-1DB9-C21276A2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91"/>
          <a:stretch/>
        </p:blipFill>
        <p:spPr>
          <a:xfrm>
            <a:off x="2411412" y="10"/>
            <a:ext cx="9780588" cy="637134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104052" cy="1958400"/>
          </a:xfrm>
        </p:spPr>
        <p:txBody>
          <a:bodyPr anchor="ctr">
            <a:normAutofit/>
          </a:bodyPr>
          <a:lstStyle/>
          <a:p>
            <a:r>
              <a:rPr lang="en-US" sz="3800" b="0"/>
              <a:t>Facial Attribute Recognition using Deep Learning</a:t>
            </a:r>
            <a:endParaRPr lang="en-US" sz="38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102595" cy="110056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/>
              <a:t>Lee &amp; Sike</a:t>
            </a:r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E362930-7EF0-12F3-291B-92094454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Lee &amp; Sike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E969851-D608-B400-B399-1E729D60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CFC9B-9096-8EEF-9DF1-A6C170E39F94}"/>
              </a:ext>
            </a:extLst>
          </p:cNvPr>
          <p:cNvSpPr txBox="1"/>
          <p:nvPr/>
        </p:nvSpPr>
        <p:spPr>
          <a:xfrm>
            <a:off x="9788778" y="6171296"/>
            <a:ext cx="24032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twork Technology Background">
            <a:extLst>
              <a:ext uri="{FF2B5EF4-FFF2-40B4-BE49-F238E27FC236}">
                <a16:creationId xmlns:a16="http://schemas.microsoft.com/office/drawing/2014/main" id="{BEB07B6C-1526-EBC7-F5C9-F09FE4211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42" r="3669" b="-2"/>
          <a:stretch/>
        </p:blipFill>
        <p:spPr>
          <a:xfrm>
            <a:off x="6096000" y="-1"/>
            <a:ext cx="609600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BBFB1B-F5C3-3986-48AE-5413111B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</p:spPr>
        <p:txBody>
          <a:bodyPr anchor="ctr">
            <a:normAutofit/>
          </a:bodyPr>
          <a:lstStyle/>
          <a:p>
            <a:r>
              <a:rPr lang="en-US" sz="4200" dirty="0"/>
              <a:t>Introduction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856204-11F3-A6A1-1804-FD27ED878D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en-US" dirty="0"/>
              <a:t>Project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0896F-3B15-EA07-8536-D7C8CC639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>
            <a:normAutofit/>
          </a:bodyPr>
          <a:lstStyle/>
          <a:p>
            <a:r>
              <a:rPr lang="en-US" sz="1500" b="1" dirty="0"/>
              <a:t>Facial Attribute Recognition:</a:t>
            </a:r>
            <a:r>
              <a:rPr lang="en-US" sz="1500" dirty="0"/>
              <a:t> An important problem in machine intelligence with applications in human-computer interaction, security, and research.</a:t>
            </a:r>
          </a:p>
          <a:p>
            <a:r>
              <a:rPr lang="en-US" sz="1500" b="1"/>
              <a:t>Project Goal:</a:t>
            </a:r>
            <a:r>
              <a:rPr lang="en-US" sz="1500"/>
              <a:t> Build and train neural networks on the </a:t>
            </a:r>
            <a:r>
              <a:rPr lang="en-US" sz="1500" err="1"/>
              <a:t>CelebA</a:t>
            </a:r>
            <a:r>
              <a:rPr lang="en-US" sz="1500"/>
              <a:t> dataset to perform facial attribute recognition.</a:t>
            </a:r>
          </a:p>
          <a:p>
            <a:r>
              <a:rPr lang="en-US" sz="1500" b="1" dirty="0"/>
              <a:t>Methods:</a:t>
            </a:r>
            <a:endParaRPr lang="en-US" sz="1500" dirty="0"/>
          </a:p>
          <a:p>
            <a:pPr lvl="1"/>
            <a:r>
              <a:rPr lang="en-US" sz="1500" b="1" dirty="0"/>
              <a:t>Convolutional Neural Network (CNN):</a:t>
            </a:r>
            <a:r>
              <a:rPr lang="en-US" sz="1500" dirty="0"/>
              <a:t> Built from scratch, trained, and tuned.</a:t>
            </a:r>
          </a:p>
          <a:p>
            <a:pPr lvl="1"/>
            <a:r>
              <a:rPr lang="en-US" sz="1500" b="1"/>
              <a:t>Transfer Learning:</a:t>
            </a:r>
            <a:r>
              <a:rPr lang="en-US" sz="1500"/>
              <a:t> Leveraged Chollet’s </a:t>
            </a:r>
            <a:r>
              <a:rPr lang="en-US" sz="1500" err="1"/>
              <a:t>Xception</a:t>
            </a:r>
            <a:r>
              <a:rPr lang="en-US" sz="1500"/>
              <a:t> model pre-trained on ImageNet.</a:t>
            </a:r>
          </a:p>
          <a:p>
            <a:r>
              <a:rPr lang="en-US" sz="1500" b="1" dirty="0"/>
              <a:t>Objective:</a:t>
            </a:r>
            <a:r>
              <a:rPr lang="en-US" sz="1500" dirty="0"/>
              <a:t> Gain hands-on experience and achieve a strong understanding of deep learning techniques.</a:t>
            </a:r>
          </a:p>
          <a:p>
            <a:endParaRPr lang="en-US" sz="15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B74D6-48F1-00B4-0001-B11ADD6680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Lee &amp; Sike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B6836-1C3B-6751-4DE3-05D18AD773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164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agnifying glass showing decling performance">
            <a:extLst>
              <a:ext uri="{FF2B5EF4-FFF2-40B4-BE49-F238E27FC236}">
                <a16:creationId xmlns:a16="http://schemas.microsoft.com/office/drawing/2014/main" id="{2D0FD252-2E7F-EFE4-206F-3D763D0C9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2" r="16153" b="7"/>
          <a:stretch/>
        </p:blipFill>
        <p:spPr>
          <a:xfrm>
            <a:off x="20" y="-1"/>
            <a:ext cx="609598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E78F38-FBDA-0EAC-4D0C-CE5BF4C9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en-US" sz="5100"/>
              <a:t>Dataset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45AF05-D40A-660F-54DA-01681ADC78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5467C8-A4CC-DBC8-BC39-9011304E6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>
            <a:normAutofit/>
          </a:bodyPr>
          <a:lstStyle/>
          <a:p>
            <a:r>
              <a:rPr lang="en-US" b="1"/>
              <a:t>Source:</a:t>
            </a:r>
            <a:r>
              <a:rPr lang="en-US"/>
              <a:t> Collected by the Multimedia Laboratory at the Chinese University of Hong Kong.</a:t>
            </a:r>
            <a:endParaRPr lang="en-US" dirty="0"/>
          </a:p>
          <a:p>
            <a:r>
              <a:rPr lang="en-US" b="1" dirty="0"/>
              <a:t>Popularity:</a:t>
            </a:r>
            <a:r>
              <a:rPr lang="en-US" dirty="0"/>
              <a:t> Featured in over 2,000 research papers in the last five years.</a:t>
            </a:r>
          </a:p>
          <a:p>
            <a:r>
              <a:rPr lang="en-US" b="1"/>
              <a:t>Details:</a:t>
            </a:r>
            <a:r>
              <a:rPr lang="en-US"/>
              <a:t> Contains 202,599 images labeled for 40 facial attributes (positive or negative).</a:t>
            </a:r>
            <a:endParaRPr lang="en-US" dirty="0"/>
          </a:p>
          <a:p>
            <a:r>
              <a:rPr lang="en-US" b="1"/>
              <a:t>Class Imbalance:</a:t>
            </a:r>
            <a:r>
              <a:rPr lang="en-US"/>
              <a:t> More images labeled as negative for most attributes; critical for evaluation.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402F0-AB0F-1EA6-5081-0314BE7EAA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Lee &amp; Sike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50F67-4FE8-1F1D-F7F8-FEB765ECE1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370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88C94D-0AB0-4DC0-A02A-CB5CD25A3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2" r="18638" b="-5"/>
          <a:stretch/>
        </p:blipFill>
        <p:spPr>
          <a:xfrm>
            <a:off x="20" y="-1"/>
            <a:ext cx="609598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E1FE7F-097F-08B9-A09B-B891FBAA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en-US" sz="510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F472F-C86E-8E8F-1DB1-0C272F7A85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 sz="1500" b="1"/>
              <a:t>Preprocessing</a:t>
            </a:r>
            <a:endParaRPr lang="en-US" sz="15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1D44A-E985-EDBF-02CC-D5CBB46C3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/>
              <a:t>Data Loading:</a:t>
            </a:r>
            <a:r>
              <a:rPr lang="en-US"/>
              <a:t> Images converted to TFRecords for efficiency.</a:t>
            </a:r>
            <a:endParaRPr lang="en-US" dirty="0"/>
          </a:p>
          <a:p>
            <a:r>
              <a:rPr lang="en-US" b="1"/>
              <a:t>Exploratory Data Analysis:</a:t>
            </a:r>
            <a:r>
              <a:rPr lang="en-US"/>
              <a:t> Visualized images, checked for null labels, analyzed class distribution.</a:t>
            </a:r>
          </a:p>
          <a:p>
            <a:r>
              <a:rPr lang="en-US" b="1" dirty="0"/>
              <a:t>Dataset Split:</a:t>
            </a:r>
            <a:r>
              <a:rPr lang="en-US" dirty="0"/>
              <a:t> 80-10-10 split for training, validation, and testing as per dataset authors' recommendations.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6EA20-87A8-A1A7-C878-D7C24F1989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ED3E3-7EC4-3A2C-0F04-7A5AAA4D0E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614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D Graphs">
            <a:extLst>
              <a:ext uri="{FF2B5EF4-FFF2-40B4-BE49-F238E27FC236}">
                <a16:creationId xmlns:a16="http://schemas.microsoft.com/office/drawing/2014/main" id="{F3608C46-E611-171D-F906-B2724F860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9541" b="6244"/>
          <a:stretch/>
        </p:blipFill>
        <p:spPr>
          <a:xfrm>
            <a:off x="20" y="-1"/>
            <a:ext cx="609598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8C1FF3-7854-07F9-967F-CEF2B34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en-US" sz="510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4C782-3830-D8C3-0D07-532FC511F4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 sz="150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7C0975-3181-88AF-9541-7D3155C3B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1,711,624 parameters; 10 conv2D layers, 5 maxpool2D layers, 3 dense layers.</a:t>
            </a:r>
          </a:p>
          <a:p>
            <a:r>
              <a:rPr lang="en-US" b="1" dirty="0"/>
              <a:t>Training:</a:t>
            </a:r>
            <a:r>
              <a:rPr lang="en-US" dirty="0"/>
              <a:t> 40,000 training, 10,000 validation, 10,000 test images normalized to 0:1 range.</a:t>
            </a:r>
          </a:p>
          <a:p>
            <a:r>
              <a:rPr lang="en-US" b="1" dirty="0"/>
              <a:t>Early Stopping:</a:t>
            </a:r>
            <a:r>
              <a:rPr lang="en-US" dirty="0"/>
              <a:t> Configured with </a:t>
            </a:r>
            <a:r>
              <a:rPr lang="en-US" dirty="0" err="1"/>
              <a:t>min_delta</a:t>
            </a:r>
            <a:r>
              <a:rPr lang="en-US" dirty="0"/>
              <a:t> 0.01 and patience of 5, trained for 40 epochs.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15BD9-EB3C-ACAA-25EE-E5A8C18916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2BADA-366F-6831-64BC-2D74069EC13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723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accine storage and manufacturing">
            <a:extLst>
              <a:ext uri="{FF2B5EF4-FFF2-40B4-BE49-F238E27FC236}">
                <a16:creationId xmlns:a16="http://schemas.microsoft.com/office/drawing/2014/main" id="{DBF37E2E-E284-875C-DACC-7FBB249B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2" r="13834" b="1"/>
          <a:stretch/>
        </p:blipFill>
        <p:spPr>
          <a:xfrm>
            <a:off x="20" y="-1"/>
            <a:ext cx="609598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6333C5-B18B-AF9F-2FB0-946B2893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en-US" sz="510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29220-DC57-AA8E-CD34-67F2F224E3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 sz="1500"/>
              <a:t>Transfer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F5CDC-C4E6-CF0A-B023-C44341AEB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700" b="1"/>
              <a:t>Base Model:</a:t>
            </a:r>
            <a:r>
              <a:rPr lang="en-US" sz="1700"/>
              <a:t> </a:t>
            </a:r>
            <a:r>
              <a:rPr lang="en-US" sz="1700" err="1"/>
              <a:t>Xception</a:t>
            </a:r>
            <a:r>
              <a:rPr lang="en-US" sz="1700"/>
              <a:t> model pre-trained on ImageNet.</a:t>
            </a:r>
          </a:p>
          <a:p>
            <a:r>
              <a:rPr lang="en-US" sz="1700" b="1"/>
              <a:t>Adaptation:</a:t>
            </a:r>
            <a:r>
              <a:rPr lang="en-US" sz="1700"/>
              <a:t> Removed top layer, froze weights, input shape set to (150, 150, 3).</a:t>
            </a:r>
          </a:p>
          <a:p>
            <a:r>
              <a:rPr lang="en-US" sz="1700" b="1"/>
              <a:t>New Top Layer:</a:t>
            </a:r>
            <a:r>
              <a:rPr lang="en-US" sz="1700"/>
              <a:t> Global average pooling, dropout for regularization, dense layer with 40 outputs (sigmoid activation).</a:t>
            </a:r>
          </a:p>
          <a:p>
            <a:r>
              <a:rPr lang="en-US" sz="1700" b="1"/>
              <a:t>Training:</a:t>
            </a:r>
            <a:r>
              <a:rPr lang="en-US" sz="1700"/>
              <a:t> Initial 20 epochs, followed by fine-tuning with low learning rate.</a:t>
            </a:r>
          </a:p>
          <a:p>
            <a:endParaRPr lang="en-US" sz="17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4F0BC-8CC6-B342-5401-837FDBCAE5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EDB66-919C-80D7-5477-4A1F4B6C805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887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 up of ruler">
            <a:extLst>
              <a:ext uri="{FF2B5EF4-FFF2-40B4-BE49-F238E27FC236}">
                <a16:creationId xmlns:a16="http://schemas.microsoft.com/office/drawing/2014/main" id="{28083577-78C4-8CE6-9245-B80BE74C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0" r="21745" b="7"/>
          <a:stretch/>
        </p:blipFill>
        <p:spPr>
          <a:xfrm>
            <a:off x="6096000" y="-1"/>
            <a:ext cx="609600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581C55-941B-31EC-B4AE-ECF59C88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</p:spPr>
        <p:txBody>
          <a:bodyPr anchor="ctr">
            <a:normAutofit/>
          </a:bodyPr>
          <a:lstStyle/>
          <a:p>
            <a:r>
              <a:rPr lang="en-US" sz="4200" dirty="0"/>
              <a:t>Evaluation Metrics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E89E050-65C6-A683-A500-36CE6284A5E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CBF7A-8B57-5795-A910-7BC9EF469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/>
              <a:t>Classic Metrics:</a:t>
            </a:r>
            <a:r>
              <a:rPr lang="en-US"/>
              <a:t> Hamming loss, Hamming score, recall, precision, F1 measure.</a:t>
            </a:r>
            <a:endParaRPr lang="en-US" dirty="0"/>
          </a:p>
          <a:p>
            <a:r>
              <a:rPr lang="en-US" b="1"/>
              <a:t>Custom Metrics:</a:t>
            </a:r>
            <a:endParaRPr lang="en-US"/>
          </a:p>
          <a:p>
            <a:pPr lvl="1"/>
            <a:r>
              <a:rPr lang="en-US" sz="1800" b="1" err="1"/>
              <a:t>CustomAccuracy</a:t>
            </a:r>
            <a:r>
              <a:rPr lang="en-US" sz="1800" b="1"/>
              <a:t>:</a:t>
            </a:r>
            <a:r>
              <a:rPr lang="en-US" sz="1800"/>
              <a:t> Tracks accuracy considering true positives/negatives, false positives/negatives.</a:t>
            </a:r>
          </a:p>
          <a:p>
            <a:pPr lvl="1"/>
            <a:r>
              <a:rPr lang="en-US" sz="1800" b="1" err="1"/>
              <a:t>MultiLabelAccuracy</a:t>
            </a:r>
            <a:r>
              <a:rPr lang="en-US" sz="1800" b="1"/>
              <a:t>:</a:t>
            </a:r>
            <a:r>
              <a:rPr lang="en-US" sz="1800"/>
              <a:t> Computes Jaccard index (</a:t>
            </a:r>
            <a:r>
              <a:rPr lang="en-US" sz="1800" err="1"/>
              <a:t>IoU</a:t>
            </a:r>
            <a:r>
              <a:rPr lang="en-US" sz="1800"/>
              <a:t>) for overlap between predicted and actual labels.</a:t>
            </a:r>
          </a:p>
          <a:p>
            <a:r>
              <a:rPr lang="en-US" b="1" dirty="0"/>
              <a:t>Threshold Optimization:</a:t>
            </a:r>
            <a:r>
              <a:rPr lang="en-US" dirty="0"/>
              <a:t> Different thresholds explored for each label to maximize F1 score.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A6A78-20FF-E1FB-0E81-AF86B1B6D3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48182-FED1-4C82-FBFB-9DACE9576F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642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des on papers">
            <a:extLst>
              <a:ext uri="{FF2B5EF4-FFF2-40B4-BE49-F238E27FC236}">
                <a16:creationId xmlns:a16="http://schemas.microsoft.com/office/drawing/2014/main" id="{06B896FD-3CEF-0778-FC00-59B864638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r="23674" b="7"/>
          <a:stretch/>
        </p:blipFill>
        <p:spPr>
          <a:xfrm>
            <a:off x="6096000" y="-1"/>
            <a:ext cx="609600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3E7F60-A8FC-0D0E-91EB-467AEEF5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</p:spPr>
        <p:txBody>
          <a:bodyPr anchor="ctr">
            <a:normAutofit/>
          </a:bodyPr>
          <a:lstStyle/>
          <a:p>
            <a:r>
              <a:rPr lang="en-US" sz="420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A1E43-5D3B-4569-0253-BEB9924058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 dirty="0"/>
              <a:t>Results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163C9-6214-E8C4-3092-6C6D85B5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>
            <a:normAutofit/>
          </a:bodyPr>
          <a:lstStyle/>
          <a:p>
            <a:r>
              <a:rPr lang="en-US" sz="1100" b="1"/>
              <a:t>Hamming Loss:</a:t>
            </a:r>
            <a:r>
              <a:rPr lang="en-US" sz="1100"/>
              <a:t> 0.11176, indicating 11.18% incorrect labels per instance.</a:t>
            </a:r>
          </a:p>
          <a:p>
            <a:r>
              <a:rPr lang="en-US" sz="1100" b="1"/>
              <a:t>Recall:</a:t>
            </a:r>
            <a:r>
              <a:rPr lang="en-US" sz="1100"/>
              <a:t> 0.80475, showing strong capability to capture relevant labels.</a:t>
            </a:r>
          </a:p>
          <a:p>
            <a:r>
              <a:rPr lang="en-US" sz="1100" b="1"/>
              <a:t>Precision:</a:t>
            </a:r>
            <a:r>
              <a:rPr lang="en-US" sz="1100"/>
              <a:t> 0.67229, suggesting 67.23% correct positive predictions.</a:t>
            </a:r>
          </a:p>
          <a:p>
            <a:r>
              <a:rPr lang="en-US" sz="1100" b="1"/>
              <a:t>F1 Measure:</a:t>
            </a:r>
            <a:r>
              <a:rPr lang="en-US" sz="1100"/>
              <a:t> 0.71656, balancing precision and recall.</a:t>
            </a:r>
          </a:p>
          <a:p>
            <a:r>
              <a:rPr lang="en-US" sz="1100" b="1"/>
              <a:t>Hamming Score:</a:t>
            </a:r>
            <a:r>
              <a:rPr lang="en-US" sz="1100"/>
              <a:t> 0.57828, indicating effective overlap with true labels.</a:t>
            </a:r>
          </a:p>
          <a:p>
            <a:r>
              <a:rPr lang="en-US" sz="1100" b="1"/>
              <a:t>Interpretation:</a:t>
            </a:r>
            <a:endParaRPr lang="en-US" sz="1100"/>
          </a:p>
          <a:p>
            <a:pPr lvl="1"/>
            <a:r>
              <a:rPr lang="en-US" sz="1100" b="1" dirty="0"/>
              <a:t>Strengths:</a:t>
            </a:r>
            <a:r>
              <a:rPr lang="en-US" sz="1100" dirty="0"/>
              <a:t> High recall and balanced F1 score.</a:t>
            </a:r>
          </a:p>
          <a:p>
            <a:pPr lvl="1"/>
            <a:r>
              <a:rPr lang="en-US" sz="1100" b="1" dirty="0"/>
              <a:t>Areas for Improvement:</a:t>
            </a:r>
            <a:r>
              <a:rPr lang="en-US" sz="1100" dirty="0"/>
              <a:t> Precision indicates potential overfitting to certain labels.</a:t>
            </a:r>
          </a:p>
          <a:p>
            <a:r>
              <a:rPr lang="en-US" sz="1100" b="1" dirty="0"/>
              <a:t>Future Work:</a:t>
            </a:r>
            <a:r>
              <a:rPr lang="en-US" sz="1100" dirty="0"/>
              <a:t> Focus on reducing false positives, better data preprocessing, enhanced feature engineering, and experimenting with different thresholds.</a:t>
            </a:r>
          </a:p>
          <a:p>
            <a:endParaRPr lang="en-US" sz="11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F7104-C7E1-82AD-668E-DD749EA68F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64592-0488-54A2-8B50-E754E911804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517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 letters illustrated in 3D">
            <a:extLst>
              <a:ext uri="{FF2B5EF4-FFF2-40B4-BE49-F238E27FC236}">
                <a16:creationId xmlns:a16="http://schemas.microsoft.com/office/drawing/2014/main" id="{0FA933D5-7F0C-501B-BA00-2083D1D0B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9" r="3612" b="-2"/>
          <a:stretch/>
        </p:blipFill>
        <p:spPr>
          <a:xfrm>
            <a:off x="20" y="-1"/>
            <a:ext cx="6095980" cy="637135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546BB3-55DC-81C3-D0B3-83DCD787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anchor="ctr">
            <a:normAutofit/>
          </a:bodyPr>
          <a:lstStyle/>
          <a:p>
            <a:r>
              <a:rPr lang="en-US" sz="510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E2B18-086C-38C1-B8B1-C3D2176460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 vert="horz" lIns="180000" tIns="180000" rIns="180000" bIns="180000" rtlCol="0">
            <a:normAutofit/>
          </a:bodyPr>
          <a:lstStyle/>
          <a:p>
            <a:r>
              <a:rPr lang="en-US" sz="150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A81831-D6DA-5D2A-06AA-53DDFC1E5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>
            <a:normAutofit/>
          </a:bodyPr>
          <a:lstStyle/>
          <a:p>
            <a:r>
              <a:rPr lang="en-US" sz="1400"/>
              <a:t>Large-scale </a:t>
            </a:r>
            <a:r>
              <a:rPr lang="en-US" sz="1400" err="1"/>
              <a:t>CelebFaces</a:t>
            </a:r>
            <a:r>
              <a:rPr lang="en-US" sz="1400"/>
              <a:t> Attributes (</a:t>
            </a:r>
            <a:r>
              <a:rPr lang="en-US" sz="1400" err="1"/>
              <a:t>CelebA</a:t>
            </a:r>
            <a:r>
              <a:rPr lang="en-US" sz="1400"/>
              <a:t>) Dataset | The Chinese University of Hong-Kong</a:t>
            </a:r>
          </a:p>
          <a:p>
            <a:r>
              <a:rPr lang="en-US" sz="1400" dirty="0" err="1"/>
              <a:t>CelebA</a:t>
            </a:r>
            <a:r>
              <a:rPr lang="en-US" sz="1400" dirty="0"/>
              <a:t> Dataset Usage | Papers With Code</a:t>
            </a:r>
          </a:p>
          <a:p>
            <a:r>
              <a:rPr lang="en-US" sz="1400" dirty="0"/>
              <a:t>Transfer learning and Fine-tuning | </a:t>
            </a:r>
            <a:r>
              <a:rPr lang="en-US" sz="1400" dirty="0" err="1"/>
              <a:t>Keras</a:t>
            </a:r>
          </a:p>
          <a:p>
            <a:r>
              <a:rPr lang="en-US" sz="1400" dirty="0" err="1"/>
              <a:t>Xception</a:t>
            </a:r>
            <a:r>
              <a:rPr lang="en-US" sz="1400" dirty="0"/>
              <a:t>: Deep Learning with </a:t>
            </a:r>
            <a:r>
              <a:rPr lang="en-US" sz="1400" dirty="0" err="1"/>
              <a:t>Depthwise</a:t>
            </a:r>
            <a:r>
              <a:rPr lang="en-US" sz="1400" dirty="0"/>
              <a:t> Separable Convolutions | Francois Chollet</a:t>
            </a:r>
          </a:p>
          <a:p>
            <a:r>
              <a:rPr lang="en-US" sz="1400" dirty="0"/>
              <a:t>Evaluating Multi-label Classifiers | Towards Data Science | Aniruddha </a:t>
            </a:r>
            <a:r>
              <a:rPr lang="en-US" sz="1400" dirty="0" err="1"/>
              <a:t>Karajgi</a:t>
            </a:r>
            <a:endParaRPr lang="en-US" sz="1400"/>
          </a:p>
          <a:p>
            <a:r>
              <a:rPr lang="en-US" sz="1400"/>
              <a:t>Metrics for Multilabel Classification | Mustafa Murat ARAT</a:t>
            </a:r>
          </a:p>
          <a:p>
            <a:endParaRPr lang="en-US" sz="14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18B71-8C82-AC85-81CA-FF5D454681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Lee &amp; Sike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1827B-9DDA-4F5E-E815-6A732B5EF10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2821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0F07EC-B350-49E7-B6F3-FED47ED1C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380</Words>
  <Application>Microsoft Office PowerPoint</Application>
  <PresentationFormat>Widescreen</PresentationFormat>
  <Paragraphs>95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Facial Attribute Recognition using Deep Learning</vt:lpstr>
      <vt:lpstr>Introduction</vt:lpstr>
      <vt:lpstr>Dataset</vt:lpstr>
      <vt:lpstr>Methodology</vt:lpstr>
      <vt:lpstr>Methodology</vt:lpstr>
      <vt:lpstr>Methodology</vt:lpstr>
      <vt:lpstr>Evaluation Metrics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125</cp:revision>
  <dcterms:created xsi:type="dcterms:W3CDTF">2024-05-14T19:18:23Z</dcterms:created>
  <dcterms:modified xsi:type="dcterms:W3CDTF">2024-05-14T19:45:25Z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